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43" r:id="rId41"/>
    <p:sldId id="348" r:id="rId42"/>
    <p:sldId id="351" r:id="rId43"/>
    <p:sldId id="352" r:id="rId44"/>
    <p:sldId id="350" r:id="rId45"/>
    <p:sldId id="360" r:id="rId46"/>
    <p:sldId id="363" r:id="rId47"/>
    <p:sldId id="364" r:id="rId48"/>
    <p:sldId id="361" r:id="rId49"/>
    <p:sldId id="365" r:id="rId50"/>
    <p:sldId id="366" r:id="rId51"/>
    <p:sldId id="345" r:id="rId52"/>
    <p:sldId id="347" r:id="rId53"/>
    <p:sldId id="336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BDD7EE"/>
    <a:srgbClr val="D9D9D9"/>
    <a:srgbClr val="7F7F7F"/>
    <a:srgbClr val="7B7B7B"/>
    <a:srgbClr val="548235"/>
    <a:srgbClr val="FF8585"/>
    <a:srgbClr val="2F5597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318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20" y="9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BA9CCD7A-25EC-4257-97E9-C8165340727D}"/>
              </a:ext>
            </a:extLst>
          </p:cNvPr>
          <p:cNvGrpSpPr/>
          <p:nvPr/>
        </p:nvGrpSpPr>
        <p:grpSpPr>
          <a:xfrm>
            <a:off x="4561341" y="1456929"/>
            <a:ext cx="695020" cy="417604"/>
            <a:chOff x="5217912" y="1456394"/>
            <a:chExt cx="695020" cy="417604"/>
          </a:xfrm>
        </p:grpSpPr>
        <p:sp>
          <p:nvSpPr>
            <p:cNvPr id="69" name="사각형: 잘린 한쪽 모서리 68">
              <a:extLst>
                <a:ext uri="{FF2B5EF4-FFF2-40B4-BE49-F238E27FC236}">
                  <a16:creationId xmlns:a16="http://schemas.microsoft.com/office/drawing/2014/main" id="{9EA31F0D-B658-488C-9F7A-1938A9071780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A2432AA-DED6-4FF1-98C0-3AAB08D38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9B82EDD-8BA8-4787-AA8E-556BC664822E}"/>
              </a:ext>
            </a:extLst>
          </p:cNvPr>
          <p:cNvGrpSpPr/>
          <p:nvPr/>
        </p:nvGrpSpPr>
        <p:grpSpPr>
          <a:xfrm>
            <a:off x="4561340" y="961044"/>
            <a:ext cx="695021" cy="402509"/>
            <a:chOff x="5217911" y="960509"/>
            <a:chExt cx="695021" cy="402509"/>
          </a:xfrm>
        </p:grpSpPr>
        <p:sp>
          <p:nvSpPr>
            <p:cNvPr id="72" name="사각형: 잘린 한쪽 모서리 71">
              <a:extLst>
                <a:ext uri="{FF2B5EF4-FFF2-40B4-BE49-F238E27FC236}">
                  <a16:creationId xmlns:a16="http://schemas.microsoft.com/office/drawing/2014/main" id="{495777DC-30C1-4A93-AD3E-63995815B669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26E2146-BF56-40D8-80D0-B0EB851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68FDE65C-1819-4070-996C-8AACC0A08276}"/>
              </a:ext>
            </a:extLst>
          </p:cNvPr>
          <p:cNvGrpSpPr/>
          <p:nvPr/>
        </p:nvGrpSpPr>
        <p:grpSpPr>
          <a:xfrm>
            <a:off x="4561341" y="2459321"/>
            <a:ext cx="695020" cy="402509"/>
            <a:chOff x="5217912" y="2018619"/>
            <a:chExt cx="695020" cy="402509"/>
          </a:xfrm>
        </p:grpSpPr>
        <p:sp>
          <p:nvSpPr>
            <p:cNvPr id="76" name="사각형: 잘린 한쪽 모서리 75">
              <a:extLst>
                <a:ext uri="{FF2B5EF4-FFF2-40B4-BE49-F238E27FC236}">
                  <a16:creationId xmlns:a16="http://schemas.microsoft.com/office/drawing/2014/main" id="{608129F3-79C8-4672-8082-60E8F65018AA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253BCAC5-12B4-4D74-9017-11FD6BDF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55B428A7-7896-491A-ADCD-CDC5977E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79" name="&quot;허용 안 됨&quot; 기호 78">
              <a:extLst>
                <a:ext uri="{FF2B5EF4-FFF2-40B4-BE49-F238E27FC236}">
                  <a16:creationId xmlns:a16="http://schemas.microsoft.com/office/drawing/2014/main" id="{18BE6290-7B37-40D1-B1C9-0A8D61B3B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293B01EA-3295-4313-A4BC-B6AEBCC2A446}"/>
              </a:ext>
            </a:extLst>
          </p:cNvPr>
          <p:cNvGrpSpPr/>
          <p:nvPr/>
        </p:nvGrpSpPr>
        <p:grpSpPr>
          <a:xfrm>
            <a:off x="5751279" y="1042595"/>
            <a:ext cx="808766" cy="276999"/>
            <a:chOff x="1647313" y="1016556"/>
            <a:chExt cx="808766" cy="27699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A84A524-F431-4766-ABB8-156878D5AAD5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517ABCF-432C-4C1C-8CDC-226B57CF8847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5241BF1-CA43-4621-BD66-06EBAD0306C1}"/>
              </a:ext>
            </a:extLst>
          </p:cNvPr>
          <p:cNvGrpSpPr/>
          <p:nvPr/>
        </p:nvGrpSpPr>
        <p:grpSpPr>
          <a:xfrm>
            <a:off x="6525803" y="1046490"/>
            <a:ext cx="757757" cy="307777"/>
            <a:chOff x="6525803" y="1046490"/>
            <a:chExt cx="4232251" cy="30777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339FE4-D481-46BD-A1CC-5DF30E91796E}"/>
                </a:ext>
              </a:extLst>
            </p:cNvPr>
            <p:cNvSpPr txBox="1"/>
            <p:nvPr/>
          </p:nvSpPr>
          <p:spPr>
            <a:xfrm>
              <a:off x="6525803" y="1046490"/>
              <a:ext cx="42322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u="sng" dirty="0"/>
                <a:t>텍스트</a:t>
              </a: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D84DEA9-61A8-49FD-9739-02F3197B75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900" y="1069170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903239" y="504292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367A-F66F-4E5F-1C43-24DFC702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57" y="481456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98D0E31-CBCA-F2D4-A792-CFDE37CCDC0C}"/>
              </a:ext>
            </a:extLst>
          </p:cNvPr>
          <p:cNvSpPr/>
          <p:nvPr/>
        </p:nvSpPr>
        <p:spPr>
          <a:xfrm>
            <a:off x="5515289" y="4326227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7C48DD-78F0-256C-CDA5-559DB424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67" y="4387397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355390" y="4484480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355389" y="4483253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31714"/>
              </p:ext>
            </p:extLst>
          </p:nvPr>
        </p:nvGraphicFramePr>
        <p:xfrm>
          <a:off x="1987302" y="59904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2008727" y="96266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207649" y="96266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2008727" y="131639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2008727" y="167011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207649" y="131357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2008727" y="202384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2008727" y="2987918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2008727" y="333200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2008727" y="3692378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2008727" y="405275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2008727" y="264383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209834" y="2643831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355389" y="962667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2030715" y="4478988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2030714" y="4475052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915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3DBCC-BE14-45CF-9BAA-9EBE237A3732}"/>
              </a:ext>
            </a:extLst>
          </p:cNvPr>
          <p:cNvSpPr/>
          <p:nvPr/>
        </p:nvSpPr>
        <p:spPr>
          <a:xfrm>
            <a:off x="1286243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4D6C7F-582C-47DC-ACD5-90D101160C2A}"/>
              </a:ext>
            </a:extLst>
          </p:cNvPr>
          <p:cNvSpPr/>
          <p:nvPr/>
        </p:nvSpPr>
        <p:spPr>
          <a:xfrm>
            <a:off x="4499127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2" name="사각형: 잘린 대각선 방향 모서리 41">
            <a:extLst>
              <a:ext uri="{FF2B5EF4-FFF2-40B4-BE49-F238E27FC236}">
                <a16:creationId xmlns:a16="http://schemas.microsoft.com/office/drawing/2014/main" id="{5A11CBE5-E9AE-436A-BC37-6F7C94FD68B0}"/>
              </a:ext>
            </a:extLst>
          </p:cNvPr>
          <p:cNvSpPr/>
          <p:nvPr/>
        </p:nvSpPr>
        <p:spPr>
          <a:xfrm>
            <a:off x="1291989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63" name="사각형: 잘린 한쪽 모서리 62">
            <a:extLst>
              <a:ext uri="{FF2B5EF4-FFF2-40B4-BE49-F238E27FC236}">
                <a16:creationId xmlns:a16="http://schemas.microsoft.com/office/drawing/2014/main" id="{0F954F06-2BB6-4A40-BFBE-F3907A940AD5}"/>
              </a:ext>
            </a:extLst>
          </p:cNvPr>
          <p:cNvSpPr/>
          <p:nvPr/>
        </p:nvSpPr>
        <p:spPr>
          <a:xfrm rot="10800000" flipH="1">
            <a:off x="3608085" y="4539542"/>
            <a:ext cx="109594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481990-696D-4A61-B3B8-E693B6154383}"/>
              </a:ext>
            </a:extLst>
          </p:cNvPr>
          <p:cNvSpPr txBox="1"/>
          <p:nvPr/>
        </p:nvSpPr>
        <p:spPr>
          <a:xfrm>
            <a:off x="3554576" y="4539542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sp>
        <p:nvSpPr>
          <p:cNvPr id="30" name="사각형: 잘린 한쪽 모서리 29">
            <a:extLst>
              <a:ext uri="{FF2B5EF4-FFF2-40B4-BE49-F238E27FC236}">
                <a16:creationId xmlns:a16="http://schemas.microsoft.com/office/drawing/2014/main" id="{0B858FCE-907B-4BFD-9D9D-1A539AF49116}"/>
              </a:ext>
            </a:extLst>
          </p:cNvPr>
          <p:cNvSpPr/>
          <p:nvPr/>
        </p:nvSpPr>
        <p:spPr>
          <a:xfrm flipH="1">
            <a:off x="2727325" y="4539542"/>
            <a:ext cx="859645" cy="250142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0CBB0A-679B-47A8-8F23-BD53A3889DC9}"/>
              </a:ext>
            </a:extLst>
          </p:cNvPr>
          <p:cNvSpPr txBox="1"/>
          <p:nvPr/>
        </p:nvSpPr>
        <p:spPr>
          <a:xfrm>
            <a:off x="2727325" y="4539542"/>
            <a:ext cx="8719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기본 설정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3920190" y="5195154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4429630" y="5428549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5094608" y="5452475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5261988" y="5529159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5094608" y="5803429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5261988" y="588011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96" name="표 196">
            <a:extLst>
              <a:ext uri="{FF2B5EF4-FFF2-40B4-BE49-F238E27FC236}">
                <a16:creationId xmlns:a16="http://schemas.microsoft.com/office/drawing/2014/main" id="{F828BCDA-D717-41C4-9651-226F99B08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712308"/>
              </p:ext>
            </p:extLst>
          </p:nvPr>
        </p:nvGraphicFramePr>
        <p:xfrm>
          <a:off x="1393302" y="1073636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90A3066-CCC9-4C62-8884-BE7950645E65}"/>
              </a:ext>
            </a:extLst>
          </p:cNvPr>
          <p:cNvSpPr/>
          <p:nvPr/>
        </p:nvSpPr>
        <p:spPr>
          <a:xfrm>
            <a:off x="1396524" y="2608259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BD7AEC-E769-42EC-8B92-BC3304E8E810}"/>
              </a:ext>
            </a:extLst>
          </p:cNvPr>
          <p:cNvSpPr/>
          <p:nvPr/>
        </p:nvSpPr>
        <p:spPr>
          <a:xfrm>
            <a:off x="1396524" y="297493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66475A1-6457-44BC-A055-1B851591BF16}"/>
              </a:ext>
            </a:extLst>
          </p:cNvPr>
          <p:cNvSpPr/>
          <p:nvPr/>
        </p:nvSpPr>
        <p:spPr>
          <a:xfrm>
            <a:off x="1396523" y="3341605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A2B48B-D1EF-469B-B870-A8DAD9257B2E}"/>
              </a:ext>
            </a:extLst>
          </p:cNvPr>
          <p:cNvSpPr/>
          <p:nvPr/>
        </p:nvSpPr>
        <p:spPr>
          <a:xfrm>
            <a:off x="1396523" y="3704842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370200-E3BA-4871-A037-C532846EF414}"/>
              </a:ext>
            </a:extLst>
          </p:cNvPr>
          <p:cNvSpPr/>
          <p:nvPr/>
        </p:nvSpPr>
        <p:spPr>
          <a:xfrm>
            <a:off x="1396524" y="150824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F938194-E94A-4F7E-B231-B1F75B47E478}"/>
              </a:ext>
            </a:extLst>
          </p:cNvPr>
          <p:cNvSpPr/>
          <p:nvPr/>
        </p:nvSpPr>
        <p:spPr>
          <a:xfrm>
            <a:off x="1396524" y="1874913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51571A7-66FC-4496-808D-20559948E87B}"/>
              </a:ext>
            </a:extLst>
          </p:cNvPr>
          <p:cNvSpPr/>
          <p:nvPr/>
        </p:nvSpPr>
        <p:spPr>
          <a:xfrm>
            <a:off x="1396524" y="2241586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FFAC31F-449C-4574-A1C0-C6DD40F5B49A}"/>
              </a:ext>
            </a:extLst>
          </p:cNvPr>
          <p:cNvSpPr/>
          <p:nvPr/>
        </p:nvSpPr>
        <p:spPr>
          <a:xfrm>
            <a:off x="1395248" y="4074951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5AB219-32E2-4AD6-8F33-FD07317B4318}"/>
              </a:ext>
            </a:extLst>
          </p:cNvPr>
          <p:cNvSpPr/>
          <p:nvPr/>
        </p:nvSpPr>
        <p:spPr>
          <a:xfrm>
            <a:off x="1396524" y="1141567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50" name="대각선 줄무늬 49">
            <a:extLst>
              <a:ext uri="{FF2B5EF4-FFF2-40B4-BE49-F238E27FC236}">
                <a16:creationId xmlns:a16="http://schemas.microsoft.com/office/drawing/2014/main" id="{8E5524ED-BE44-428C-9FF7-0E2F739A8B73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466163" y="1149218"/>
            <a:ext cx="90742" cy="90742"/>
          </a:xfrm>
          <a:prstGeom prst="diagStrip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994F695-4D9D-4893-850F-1C48E330CD9D}"/>
              </a:ext>
            </a:extLst>
          </p:cNvPr>
          <p:cNvSpPr/>
          <p:nvPr/>
        </p:nvSpPr>
        <p:spPr>
          <a:xfrm flipH="1">
            <a:off x="4511534" y="1194589"/>
            <a:ext cx="45371" cy="90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대각선 줄무늬 51">
            <a:extLst>
              <a:ext uri="{FF2B5EF4-FFF2-40B4-BE49-F238E27FC236}">
                <a16:creationId xmlns:a16="http://schemas.microsoft.com/office/drawing/2014/main" id="{A175C774-4D87-4684-B957-A99FCF1D9BC8}"/>
              </a:ext>
            </a:extLst>
          </p:cNvPr>
          <p:cNvSpPr>
            <a:spLocks noChangeAspect="1"/>
          </p:cNvSpPr>
          <p:nvPr/>
        </p:nvSpPr>
        <p:spPr>
          <a:xfrm flipH="1">
            <a:off x="4511534" y="1285330"/>
            <a:ext cx="45371" cy="45371"/>
          </a:xfrm>
          <a:prstGeom prst="diagStrip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대각선 줄무늬 53">
            <a:extLst>
              <a:ext uri="{FF2B5EF4-FFF2-40B4-BE49-F238E27FC236}">
                <a16:creationId xmlns:a16="http://schemas.microsoft.com/office/drawing/2014/main" id="{DF5D343C-C22D-4FE9-86E2-4269574A6F8A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579475" y="1291871"/>
            <a:ext cx="90742" cy="90742"/>
          </a:xfrm>
          <a:prstGeom prst="diagStrip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E4BD9C4-61AD-41DA-9724-6DD299A3ED78}"/>
              </a:ext>
            </a:extLst>
          </p:cNvPr>
          <p:cNvSpPr/>
          <p:nvPr/>
        </p:nvSpPr>
        <p:spPr>
          <a:xfrm rot="10800000" flipH="1">
            <a:off x="4579475" y="1246501"/>
            <a:ext cx="45371" cy="90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대각선 줄무늬 55">
            <a:extLst>
              <a:ext uri="{FF2B5EF4-FFF2-40B4-BE49-F238E27FC236}">
                <a16:creationId xmlns:a16="http://schemas.microsoft.com/office/drawing/2014/main" id="{0287AE72-D1BC-4EEC-90DB-EE78FED9BB44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579475" y="1201130"/>
            <a:ext cx="45371" cy="45371"/>
          </a:xfrm>
          <a:prstGeom prst="diagStrip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A5DA0A61-ED94-412E-956C-8C435D734B8A}"/>
              </a:ext>
            </a:extLst>
          </p:cNvPr>
          <p:cNvGrpSpPr/>
          <p:nvPr/>
        </p:nvGrpSpPr>
        <p:grpSpPr>
          <a:xfrm>
            <a:off x="4466163" y="1516613"/>
            <a:ext cx="90742" cy="181483"/>
            <a:chOff x="4466163" y="2365504"/>
            <a:chExt cx="90742" cy="1814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1" name="대각선 줄무늬 120">
              <a:extLst>
                <a:ext uri="{FF2B5EF4-FFF2-40B4-BE49-F238E27FC236}">
                  <a16:creationId xmlns:a16="http://schemas.microsoft.com/office/drawing/2014/main" id="{95AF7062-63BB-4DDA-8F0A-BAA2C7A4FC3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B09FAAD-C67F-4DAF-AB5D-C0F756659D2F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대각선 줄무늬 122">
              <a:extLst>
                <a:ext uri="{FF2B5EF4-FFF2-40B4-BE49-F238E27FC236}">
                  <a16:creationId xmlns:a16="http://schemas.microsoft.com/office/drawing/2014/main" id="{DF187B82-ED22-4252-BF00-960CBF07113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1357E9F-7C15-4660-B1A2-30C0884DE60B}"/>
              </a:ext>
            </a:extLst>
          </p:cNvPr>
          <p:cNvGrpSpPr/>
          <p:nvPr/>
        </p:nvGrpSpPr>
        <p:grpSpPr>
          <a:xfrm>
            <a:off x="4579475" y="1568525"/>
            <a:ext cx="90742" cy="181483"/>
            <a:chOff x="4579475" y="2417416"/>
            <a:chExt cx="90742" cy="181483"/>
          </a:xfrm>
        </p:grpSpPr>
        <p:sp>
          <p:nvSpPr>
            <p:cNvPr id="118" name="대각선 줄무늬 117">
              <a:extLst>
                <a:ext uri="{FF2B5EF4-FFF2-40B4-BE49-F238E27FC236}">
                  <a16:creationId xmlns:a16="http://schemas.microsoft.com/office/drawing/2014/main" id="{C30F0E97-C859-49DE-9CA3-F90D757D2A64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7AD3C7D-D342-4F66-B069-60FDBED5A5F2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대각선 줄무늬 119">
              <a:extLst>
                <a:ext uri="{FF2B5EF4-FFF2-40B4-BE49-F238E27FC236}">
                  <a16:creationId xmlns:a16="http://schemas.microsoft.com/office/drawing/2014/main" id="{E3D7BD66-9078-4360-8A8C-249FC0AA980A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7EAE5BB-BF1D-446F-9E1D-4CC83613CB15}"/>
              </a:ext>
            </a:extLst>
          </p:cNvPr>
          <p:cNvGrpSpPr/>
          <p:nvPr/>
        </p:nvGrpSpPr>
        <p:grpSpPr>
          <a:xfrm flipH="1">
            <a:off x="4466163" y="1882340"/>
            <a:ext cx="90742" cy="181483"/>
            <a:chOff x="10406722" y="1916352"/>
            <a:chExt cx="720000" cy="1440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5" name="대각선 줄무늬 124">
              <a:extLst>
                <a:ext uri="{FF2B5EF4-FFF2-40B4-BE49-F238E27FC236}">
                  <a16:creationId xmlns:a16="http://schemas.microsoft.com/office/drawing/2014/main" id="{8EF14A08-A674-43A4-88E8-A0977CF29C3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6933424-3870-400D-A5EC-C69BDDFD984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대각선 줄무늬 126">
              <a:extLst>
                <a:ext uri="{FF2B5EF4-FFF2-40B4-BE49-F238E27FC236}">
                  <a16:creationId xmlns:a16="http://schemas.microsoft.com/office/drawing/2014/main" id="{7A6771C6-1C24-483F-B16E-95922D1FB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AE3FFAED-D529-4EC8-9027-A94000688652}"/>
              </a:ext>
            </a:extLst>
          </p:cNvPr>
          <p:cNvGrpSpPr/>
          <p:nvPr/>
        </p:nvGrpSpPr>
        <p:grpSpPr>
          <a:xfrm rot="10800000" flipH="1">
            <a:off x="4579475" y="1934252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29" name="대각선 줄무늬 128">
              <a:extLst>
                <a:ext uri="{FF2B5EF4-FFF2-40B4-BE49-F238E27FC236}">
                  <a16:creationId xmlns:a16="http://schemas.microsoft.com/office/drawing/2014/main" id="{BD236B10-62E9-4656-8FAF-2989CAC4C5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8009A71-A477-4885-B809-9F52CB714B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대각선 줄무늬 130">
              <a:extLst>
                <a:ext uri="{FF2B5EF4-FFF2-40B4-BE49-F238E27FC236}">
                  <a16:creationId xmlns:a16="http://schemas.microsoft.com/office/drawing/2014/main" id="{B1FD3A95-E624-4C99-A4B2-4FCA52D1BC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92B631A-A37E-4DA5-94F0-D8107602FD44}"/>
              </a:ext>
            </a:extLst>
          </p:cNvPr>
          <p:cNvGrpSpPr/>
          <p:nvPr/>
        </p:nvGrpSpPr>
        <p:grpSpPr>
          <a:xfrm flipH="1">
            <a:off x="4466163" y="2249959"/>
            <a:ext cx="90742" cy="181483"/>
            <a:chOff x="10406722" y="1916352"/>
            <a:chExt cx="720000" cy="1440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7" name="대각선 줄무늬 146">
              <a:extLst>
                <a:ext uri="{FF2B5EF4-FFF2-40B4-BE49-F238E27FC236}">
                  <a16:creationId xmlns:a16="http://schemas.microsoft.com/office/drawing/2014/main" id="{AF6A33EA-C1FF-4570-9498-769B8BF4208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C5FDC24F-92D1-4336-8B45-3739F5FDE6A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대각선 줄무늬 148">
              <a:extLst>
                <a:ext uri="{FF2B5EF4-FFF2-40B4-BE49-F238E27FC236}">
                  <a16:creationId xmlns:a16="http://schemas.microsoft.com/office/drawing/2014/main" id="{20863484-13CE-43B9-9256-2BDEA5FA5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07641200-D457-4712-A1B3-1F27E77D1663}"/>
              </a:ext>
            </a:extLst>
          </p:cNvPr>
          <p:cNvGrpSpPr/>
          <p:nvPr/>
        </p:nvGrpSpPr>
        <p:grpSpPr>
          <a:xfrm rot="10800000" flipH="1">
            <a:off x="4579475" y="2301871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44" name="대각선 줄무늬 143">
              <a:extLst>
                <a:ext uri="{FF2B5EF4-FFF2-40B4-BE49-F238E27FC236}">
                  <a16:creationId xmlns:a16="http://schemas.microsoft.com/office/drawing/2014/main" id="{17EA19BE-B798-42BB-A4EB-41EDE6F1C5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C7DC651-6CA3-41FB-A0C6-EB7CDB27B33D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대각선 줄무늬 145">
              <a:extLst>
                <a:ext uri="{FF2B5EF4-FFF2-40B4-BE49-F238E27FC236}">
                  <a16:creationId xmlns:a16="http://schemas.microsoft.com/office/drawing/2014/main" id="{0CE8B28B-F1F2-46C6-9C95-FBC768504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A70A494-B73B-4482-913B-CFC5F92921A2}"/>
              </a:ext>
            </a:extLst>
          </p:cNvPr>
          <p:cNvGrpSpPr/>
          <p:nvPr/>
        </p:nvGrpSpPr>
        <p:grpSpPr>
          <a:xfrm flipH="1">
            <a:off x="4466163" y="2618360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56" name="대각선 줄무늬 155">
              <a:extLst>
                <a:ext uri="{FF2B5EF4-FFF2-40B4-BE49-F238E27FC236}">
                  <a16:creationId xmlns:a16="http://schemas.microsoft.com/office/drawing/2014/main" id="{330886C8-52EC-4BDE-AF85-869A40A8944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BED055A-65D3-4881-85C0-16F562DB7BB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대각선 줄무늬 157">
              <a:extLst>
                <a:ext uri="{FF2B5EF4-FFF2-40B4-BE49-F238E27FC236}">
                  <a16:creationId xmlns:a16="http://schemas.microsoft.com/office/drawing/2014/main" id="{5CF40D82-3AC4-4719-84A5-0760D4D51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9DCFFF2-5372-42F3-9590-77432B010C33}"/>
              </a:ext>
            </a:extLst>
          </p:cNvPr>
          <p:cNvGrpSpPr/>
          <p:nvPr/>
        </p:nvGrpSpPr>
        <p:grpSpPr>
          <a:xfrm rot="10800000" flipH="1">
            <a:off x="4579475" y="2670272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53" name="대각선 줄무늬 152">
              <a:extLst>
                <a:ext uri="{FF2B5EF4-FFF2-40B4-BE49-F238E27FC236}">
                  <a16:creationId xmlns:a16="http://schemas.microsoft.com/office/drawing/2014/main" id="{D20BF246-3331-4AB1-B1A1-069FD677CE8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4A619F73-EE63-4E47-A32B-5B8C7910D92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대각선 줄무늬 154">
              <a:extLst>
                <a:ext uri="{FF2B5EF4-FFF2-40B4-BE49-F238E27FC236}">
                  <a16:creationId xmlns:a16="http://schemas.microsoft.com/office/drawing/2014/main" id="{EEC3B5DA-74CD-4828-BB57-2EE0BC253D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3C88A34F-A583-4CC9-9EEE-4843738EA00B}"/>
              </a:ext>
            </a:extLst>
          </p:cNvPr>
          <p:cNvGrpSpPr/>
          <p:nvPr/>
        </p:nvGrpSpPr>
        <p:grpSpPr>
          <a:xfrm flipH="1">
            <a:off x="4466163" y="2981760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65" name="대각선 줄무늬 164">
              <a:extLst>
                <a:ext uri="{FF2B5EF4-FFF2-40B4-BE49-F238E27FC236}">
                  <a16:creationId xmlns:a16="http://schemas.microsoft.com/office/drawing/2014/main" id="{FAD6024E-8E89-4D4E-B6D9-D017E5DAD26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BFBB45CD-3E02-467F-BB6B-652A27ECC78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대각선 줄무늬 166">
              <a:extLst>
                <a:ext uri="{FF2B5EF4-FFF2-40B4-BE49-F238E27FC236}">
                  <a16:creationId xmlns:a16="http://schemas.microsoft.com/office/drawing/2014/main" id="{79017120-5A4E-42EB-8497-9ACAF373D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A6A29E34-7D71-4FAD-B4EC-A0814689F3B7}"/>
              </a:ext>
            </a:extLst>
          </p:cNvPr>
          <p:cNvGrpSpPr/>
          <p:nvPr/>
        </p:nvGrpSpPr>
        <p:grpSpPr>
          <a:xfrm rot="10800000" flipH="1">
            <a:off x="4579475" y="3033672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62" name="대각선 줄무늬 161">
              <a:extLst>
                <a:ext uri="{FF2B5EF4-FFF2-40B4-BE49-F238E27FC236}">
                  <a16:creationId xmlns:a16="http://schemas.microsoft.com/office/drawing/2014/main" id="{2DC9A379-3B91-4315-B98A-140FBBC363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A1A89C4-E359-4A17-A6A2-79BA620B309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대각선 줄무늬 163">
              <a:extLst>
                <a:ext uri="{FF2B5EF4-FFF2-40B4-BE49-F238E27FC236}">
                  <a16:creationId xmlns:a16="http://schemas.microsoft.com/office/drawing/2014/main" id="{041B5519-0F8A-4C78-8201-AA988BB338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CEE7D1A2-F4D2-4DBA-8EE1-3FBB82CAD24C}"/>
              </a:ext>
            </a:extLst>
          </p:cNvPr>
          <p:cNvGrpSpPr/>
          <p:nvPr/>
        </p:nvGrpSpPr>
        <p:grpSpPr>
          <a:xfrm flipH="1">
            <a:off x="4466163" y="3351060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74" name="대각선 줄무늬 173">
              <a:extLst>
                <a:ext uri="{FF2B5EF4-FFF2-40B4-BE49-F238E27FC236}">
                  <a16:creationId xmlns:a16="http://schemas.microsoft.com/office/drawing/2014/main" id="{7C6B5334-7FE1-4F9A-8469-453644B2827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8404F8-CB73-43C3-BC33-54099D7D219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대각선 줄무늬 175">
              <a:extLst>
                <a:ext uri="{FF2B5EF4-FFF2-40B4-BE49-F238E27FC236}">
                  <a16:creationId xmlns:a16="http://schemas.microsoft.com/office/drawing/2014/main" id="{CF96F3F7-E843-4235-9B04-B4EE64CB1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CCDDA33B-4BEC-42F6-8665-9DE2AD01777B}"/>
              </a:ext>
            </a:extLst>
          </p:cNvPr>
          <p:cNvGrpSpPr/>
          <p:nvPr/>
        </p:nvGrpSpPr>
        <p:grpSpPr>
          <a:xfrm rot="10800000" flipH="1">
            <a:off x="4579475" y="3402972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71" name="대각선 줄무늬 170">
              <a:extLst>
                <a:ext uri="{FF2B5EF4-FFF2-40B4-BE49-F238E27FC236}">
                  <a16:creationId xmlns:a16="http://schemas.microsoft.com/office/drawing/2014/main" id="{C2B1C033-9D49-498B-827E-83FF6A228E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5462DEB-99D2-4452-9FD0-6A45CB87204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대각선 줄무늬 172">
              <a:extLst>
                <a:ext uri="{FF2B5EF4-FFF2-40B4-BE49-F238E27FC236}">
                  <a16:creationId xmlns:a16="http://schemas.microsoft.com/office/drawing/2014/main" id="{62BACCC6-C56F-4C6D-955B-FDA6C93223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CE4829C7-BDED-40AF-A4F0-E96E693DEAF8}"/>
              </a:ext>
            </a:extLst>
          </p:cNvPr>
          <p:cNvGrpSpPr/>
          <p:nvPr/>
        </p:nvGrpSpPr>
        <p:grpSpPr>
          <a:xfrm flipH="1">
            <a:off x="4466163" y="3712010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83" name="대각선 줄무늬 182">
              <a:extLst>
                <a:ext uri="{FF2B5EF4-FFF2-40B4-BE49-F238E27FC236}">
                  <a16:creationId xmlns:a16="http://schemas.microsoft.com/office/drawing/2014/main" id="{AF8E6ADE-AC15-4154-8F5F-CCF4504A1BD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C0BC558-8277-4D8C-92E8-F5BF05FFC3A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대각선 줄무늬 184">
              <a:extLst>
                <a:ext uri="{FF2B5EF4-FFF2-40B4-BE49-F238E27FC236}">
                  <a16:creationId xmlns:a16="http://schemas.microsoft.com/office/drawing/2014/main" id="{4333B69F-2DDE-429B-9F53-3487DA701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B2487C5C-2F51-48EE-AE66-6FE34F5D55D3}"/>
              </a:ext>
            </a:extLst>
          </p:cNvPr>
          <p:cNvGrpSpPr/>
          <p:nvPr/>
        </p:nvGrpSpPr>
        <p:grpSpPr>
          <a:xfrm rot="10800000" flipH="1">
            <a:off x="4579475" y="3763922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80" name="대각선 줄무늬 179">
              <a:extLst>
                <a:ext uri="{FF2B5EF4-FFF2-40B4-BE49-F238E27FC236}">
                  <a16:creationId xmlns:a16="http://schemas.microsoft.com/office/drawing/2014/main" id="{994BC081-4361-4567-88B6-28ABBD0C586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C86AC5B-671B-4D4C-9E64-F6DB2B055D28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대각선 줄무늬 181">
              <a:extLst>
                <a:ext uri="{FF2B5EF4-FFF2-40B4-BE49-F238E27FC236}">
                  <a16:creationId xmlns:a16="http://schemas.microsoft.com/office/drawing/2014/main" id="{9ACD464F-9BAE-440C-9F7D-8BD6FA9323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0209C102-1A88-4946-833C-AFD6CEB40055}"/>
              </a:ext>
            </a:extLst>
          </p:cNvPr>
          <p:cNvGrpSpPr/>
          <p:nvPr/>
        </p:nvGrpSpPr>
        <p:grpSpPr>
          <a:xfrm flipH="1">
            <a:off x="4466163" y="4083324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92" name="대각선 줄무늬 191">
              <a:extLst>
                <a:ext uri="{FF2B5EF4-FFF2-40B4-BE49-F238E27FC236}">
                  <a16:creationId xmlns:a16="http://schemas.microsoft.com/office/drawing/2014/main" id="{A17B5724-4F56-45B0-A8AC-5D35B04462A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A0652FB-6A4E-4997-9CB4-4D2E967B06C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대각선 줄무늬 193">
              <a:extLst>
                <a:ext uri="{FF2B5EF4-FFF2-40B4-BE49-F238E27FC236}">
                  <a16:creationId xmlns:a16="http://schemas.microsoft.com/office/drawing/2014/main" id="{FEB2CE80-8E48-4840-8892-6DE664A13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08CA3B9-0C39-4409-9480-5600F641BE01}"/>
              </a:ext>
            </a:extLst>
          </p:cNvPr>
          <p:cNvGrpSpPr/>
          <p:nvPr/>
        </p:nvGrpSpPr>
        <p:grpSpPr>
          <a:xfrm rot="10800000" flipH="1">
            <a:off x="4579475" y="4135236"/>
            <a:ext cx="90742" cy="181483"/>
            <a:chOff x="10406722" y="1916352"/>
            <a:chExt cx="720000" cy="1440000"/>
          </a:xfrm>
          <a:solidFill>
            <a:schemeClr val="bg1">
              <a:lumMod val="65000"/>
            </a:schemeClr>
          </a:solidFill>
        </p:grpSpPr>
        <p:sp>
          <p:nvSpPr>
            <p:cNvPr id="189" name="대각선 줄무늬 188">
              <a:extLst>
                <a:ext uri="{FF2B5EF4-FFF2-40B4-BE49-F238E27FC236}">
                  <a16:creationId xmlns:a16="http://schemas.microsoft.com/office/drawing/2014/main" id="{36AB3BB0-9CFC-4A01-8445-17E292500C6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7C23E73E-0399-4D7F-9998-939400E34B7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대각선 줄무늬 190">
              <a:extLst>
                <a:ext uri="{FF2B5EF4-FFF2-40B4-BE49-F238E27FC236}">
                  <a16:creationId xmlns:a16="http://schemas.microsoft.com/office/drawing/2014/main" id="{3B917001-8782-4EA9-B751-B7A2E7644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0" name="사각형: 잘린 한쪽 모서리 199">
            <a:extLst>
              <a:ext uri="{FF2B5EF4-FFF2-40B4-BE49-F238E27FC236}">
                <a16:creationId xmlns:a16="http://schemas.microsoft.com/office/drawing/2014/main" id="{72AC8254-A578-47BE-B8BA-C48EFD300460}"/>
              </a:ext>
            </a:extLst>
          </p:cNvPr>
          <p:cNvSpPr/>
          <p:nvPr/>
        </p:nvSpPr>
        <p:spPr>
          <a:xfrm flipH="1">
            <a:off x="1541541" y="4539542"/>
            <a:ext cx="1173434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D872303-44B1-4C66-9916-EA94BC5B650F}"/>
              </a:ext>
            </a:extLst>
          </p:cNvPr>
          <p:cNvSpPr txBox="1"/>
          <p:nvPr/>
        </p:nvSpPr>
        <p:spPr>
          <a:xfrm>
            <a:off x="1516347" y="4537655"/>
            <a:ext cx="12421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모두 비우기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62A6A85-380A-4E29-AC01-C1F8B9DF06BB}"/>
              </a:ext>
            </a:extLst>
          </p:cNvPr>
          <p:cNvSpPr/>
          <p:nvPr/>
        </p:nvSpPr>
        <p:spPr>
          <a:xfrm>
            <a:off x="4328160" y="860502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26D0C0A-AEE3-4D6B-B92A-74E88BA629D3}"/>
              </a:ext>
            </a:extLst>
          </p:cNvPr>
          <p:cNvSpPr/>
          <p:nvPr/>
        </p:nvSpPr>
        <p:spPr>
          <a:xfrm>
            <a:off x="3248026" y="860502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rot="10800000" flipH="1">
            <a:off x="9611800" y="4539542"/>
            <a:ext cx="109594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558291" y="4539542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sp>
        <p:nvSpPr>
          <p:cNvPr id="305" name="사각형: 잘린 한쪽 모서리 304">
            <a:extLst>
              <a:ext uri="{FF2B5EF4-FFF2-40B4-BE49-F238E27FC236}">
                <a16:creationId xmlns:a16="http://schemas.microsoft.com/office/drawing/2014/main" id="{A23120AF-9D5C-4CB1-9213-2BA27B8B5AFF}"/>
              </a:ext>
            </a:extLst>
          </p:cNvPr>
          <p:cNvSpPr/>
          <p:nvPr/>
        </p:nvSpPr>
        <p:spPr>
          <a:xfrm flipH="1">
            <a:off x="8731040" y="4539542"/>
            <a:ext cx="859645" cy="250142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807D8D8-8DA9-430A-A136-AF2D4F2285EF}"/>
              </a:ext>
            </a:extLst>
          </p:cNvPr>
          <p:cNvSpPr txBox="1"/>
          <p:nvPr/>
        </p:nvSpPr>
        <p:spPr>
          <a:xfrm>
            <a:off x="8731040" y="4539542"/>
            <a:ext cx="8719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기본 설정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63647"/>
              </p:ext>
            </p:extLst>
          </p:nvPr>
        </p:nvGraphicFramePr>
        <p:xfrm>
          <a:off x="7397017" y="1073636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608259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7493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341605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704842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50824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74913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241586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74951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141567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149218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94589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85330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91871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246501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201130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516613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68525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8234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93425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249959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30187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61836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7027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8176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303367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35106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40297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71201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76392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83324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135236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flipH="1">
            <a:off x="7545256" y="4539542"/>
            <a:ext cx="1173434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83274AC3-3D6E-4E19-A2EF-7F4B993EE82E}"/>
              </a:ext>
            </a:extLst>
          </p:cNvPr>
          <p:cNvSpPr txBox="1"/>
          <p:nvPr/>
        </p:nvSpPr>
        <p:spPr>
          <a:xfrm>
            <a:off x="7520062" y="4537655"/>
            <a:ext cx="12421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모두 비우기</a:t>
            </a: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60502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60502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1291989" y="5603121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설명 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598832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6526</TotalTime>
  <Pages>7</Pages>
  <Words>2988</Words>
  <Characters>0</Characters>
  <Application>Microsoft Office PowerPoint</Application>
  <DocSecurity>0</DocSecurity>
  <PresentationFormat>와이드스크린</PresentationFormat>
  <Lines>0</Lines>
  <Paragraphs>808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3641</cp:revision>
  <dcterms:modified xsi:type="dcterms:W3CDTF">2024-11-21T10:48:22Z</dcterms:modified>
  <cp:version>9.103.97.45139</cp:version>
</cp:coreProperties>
</file>